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703128D-6BC3-462F-83C9-51661371BE61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8050451-0F0B-41EB-94EA-32D3C5E614A7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50451-0F0B-41EB-94EA-32D3C5E614A7}" type="slidenum">
              <a:rPr lang="ar-IQ" smtClean="0"/>
              <a:t>2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014D-93A1-4198-B0BE-A5E2499EA010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909E2-45EF-4979-AC1D-39A8D4E7707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014D-93A1-4198-B0BE-A5E2499EA010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909E2-45EF-4979-AC1D-39A8D4E7707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014D-93A1-4198-B0BE-A5E2499EA010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909E2-45EF-4979-AC1D-39A8D4E7707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014D-93A1-4198-B0BE-A5E2499EA010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909E2-45EF-4979-AC1D-39A8D4E7707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014D-93A1-4198-B0BE-A5E2499EA010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909E2-45EF-4979-AC1D-39A8D4E7707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014D-93A1-4198-B0BE-A5E2499EA010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909E2-45EF-4979-AC1D-39A8D4E7707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014D-93A1-4198-B0BE-A5E2499EA010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909E2-45EF-4979-AC1D-39A8D4E7707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014D-93A1-4198-B0BE-A5E2499EA010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909E2-45EF-4979-AC1D-39A8D4E7707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014D-93A1-4198-B0BE-A5E2499EA010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909E2-45EF-4979-AC1D-39A8D4E7707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014D-93A1-4198-B0BE-A5E2499EA010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909E2-45EF-4979-AC1D-39A8D4E7707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014D-93A1-4198-B0BE-A5E2499EA010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909E2-45EF-4979-AC1D-39A8D4E7707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7014D-93A1-4198-B0BE-A5E2499EA010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909E2-45EF-4979-AC1D-39A8D4E77071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قانون كرة القدم الدولي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b="1" u="sng" dirty="0" smtClean="0"/>
              <a:t>المادة </a:t>
            </a:r>
            <a:r>
              <a:rPr lang="ar-IQ" b="1" u="sng" dirty="0" err="1" smtClean="0"/>
              <a:t>الاولى</a:t>
            </a:r>
            <a:r>
              <a:rPr lang="ar-IQ" b="1" u="sng" dirty="0" smtClean="0"/>
              <a:t> </a:t>
            </a:r>
            <a:endParaRPr lang="ar-IQ" b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ميدان الملعب </a:t>
            </a:r>
            <a:endParaRPr lang="ar-IQ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</p:nvPr>
        </p:nvGraphicFramePr>
        <p:xfrm>
          <a:off x="252162" y="1600200"/>
          <a:ext cx="8434638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50620"/>
                <a:gridCol w="1727936"/>
                <a:gridCol w="1759204"/>
                <a:gridCol w="1768942"/>
                <a:gridCol w="1727936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القياسات الدولية</a:t>
                      </a:r>
                      <a:endParaRPr lang="ar-IQ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القياسات المحلية </a:t>
                      </a:r>
                      <a:endParaRPr lang="ar-IQ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الحد</a:t>
                      </a:r>
                      <a:r>
                        <a:rPr lang="ar-IQ" baseline="0" dirty="0" smtClean="0"/>
                        <a:t> </a:t>
                      </a:r>
                      <a:r>
                        <a:rPr lang="ar-IQ" baseline="0" dirty="0" err="1" smtClean="0"/>
                        <a:t>الادنى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الحد </a:t>
                      </a:r>
                      <a:r>
                        <a:rPr lang="ar-IQ" dirty="0" err="1" smtClean="0"/>
                        <a:t>الاقصى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الحد </a:t>
                      </a:r>
                      <a:r>
                        <a:rPr lang="ar-IQ" dirty="0" err="1" smtClean="0"/>
                        <a:t>الادنى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الحد </a:t>
                      </a:r>
                      <a:r>
                        <a:rPr lang="ar-IQ" dirty="0" err="1" smtClean="0"/>
                        <a:t>الاقصى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الطول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100 متر-110يارده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110متر-120 </a:t>
                      </a:r>
                      <a:r>
                        <a:rPr lang="ar-IQ" dirty="0" err="1" smtClean="0"/>
                        <a:t>يارده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90متر-100يارده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120متر -130يارده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العرض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64متر-70يارده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75متر-80يارده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45متر -50 </a:t>
                      </a:r>
                      <a:r>
                        <a:rPr lang="ar-IQ" dirty="0" err="1" smtClean="0"/>
                        <a:t>يارده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90متر</a:t>
                      </a:r>
                      <a:r>
                        <a:rPr lang="ar-IQ" baseline="0" dirty="0" smtClean="0"/>
                        <a:t> -100يارده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ar-IQ" dirty="0" smtClean="0"/>
          </a:p>
          <a:p>
            <a:endParaRPr lang="ar-IQ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524000" y="1397000"/>
          <a:ext cx="6096000" cy="33375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عرض الهدف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7</a:t>
                      </a:r>
                      <a:r>
                        <a:rPr lang="ar-IQ" baseline="0" dirty="0" smtClean="0"/>
                        <a:t> .32 متر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8 </a:t>
                      </a:r>
                      <a:r>
                        <a:rPr lang="ar-IQ" dirty="0" err="1" smtClean="0"/>
                        <a:t>يارده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ارتفاع الهدف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2,44متر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8 قدم 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ارتفاع</a:t>
                      </a:r>
                      <a:r>
                        <a:rPr lang="ar-IQ" baseline="0" dirty="0" smtClean="0"/>
                        <a:t> </a:t>
                      </a:r>
                      <a:r>
                        <a:rPr lang="ar-IQ" dirty="0" smtClean="0"/>
                        <a:t>قائم الراية</a:t>
                      </a:r>
                      <a:r>
                        <a:rPr lang="ar-IQ" baseline="0" dirty="0" smtClean="0"/>
                        <a:t> الركنية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1,5متر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6 قدم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سمك خطوط الملعب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12 سم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5</a:t>
                      </a:r>
                      <a:r>
                        <a:rPr lang="ar-IQ" baseline="0" dirty="0" smtClean="0"/>
                        <a:t> بوصه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قوس المنطقة الركنية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1متر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1 </a:t>
                      </a:r>
                      <a:r>
                        <a:rPr lang="ar-IQ" dirty="0" err="1" smtClean="0"/>
                        <a:t>يارده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منطقة الهدف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5,50متر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6 </a:t>
                      </a:r>
                      <a:r>
                        <a:rPr lang="ar-IQ" dirty="0" err="1" smtClean="0"/>
                        <a:t>يارده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منطقة الجزاء</a:t>
                      </a:r>
                      <a:r>
                        <a:rPr lang="ar-IQ" baseline="0" dirty="0" smtClean="0"/>
                        <a:t>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16.30متر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18 </a:t>
                      </a:r>
                      <a:r>
                        <a:rPr lang="ar-IQ" dirty="0" err="1" smtClean="0"/>
                        <a:t>يارده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دائرة المنتصف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18,30متر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20 </a:t>
                      </a:r>
                      <a:r>
                        <a:rPr lang="ar-IQ" dirty="0" err="1" smtClean="0"/>
                        <a:t>يارده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قوس منطقة الجزاء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4 </a:t>
                      </a:r>
                      <a:r>
                        <a:rPr lang="ar-IQ" dirty="0" err="1" smtClean="0"/>
                        <a:t>يارده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المادة الثانية الكرة 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dirty="0" smtClean="0"/>
              <a:t>1-</a:t>
            </a:r>
            <a:r>
              <a:rPr lang="ar-IQ" dirty="0" smtClean="0"/>
              <a:t>يجب </a:t>
            </a:r>
            <a:r>
              <a:rPr lang="ar-IQ" dirty="0" err="1" smtClean="0"/>
              <a:t>ان</a:t>
            </a:r>
            <a:r>
              <a:rPr lang="ar-IQ" dirty="0" smtClean="0"/>
              <a:t> تكون مستديرة الشكل</a:t>
            </a:r>
          </a:p>
          <a:p>
            <a:pPr>
              <a:buNone/>
            </a:pPr>
            <a:r>
              <a:rPr lang="ar-IQ" dirty="0" smtClean="0"/>
              <a:t>2-مصنوعة من الجلد </a:t>
            </a:r>
            <a:r>
              <a:rPr lang="ar-IQ" dirty="0" err="1" smtClean="0"/>
              <a:t>او</a:t>
            </a:r>
            <a:r>
              <a:rPr lang="ar-IQ" dirty="0" smtClean="0"/>
              <a:t> </a:t>
            </a:r>
            <a:r>
              <a:rPr lang="ar-IQ" dirty="0" err="1" smtClean="0"/>
              <a:t>اي</a:t>
            </a:r>
            <a:r>
              <a:rPr lang="ar-IQ" dirty="0" smtClean="0"/>
              <a:t> مادة مناسبة</a:t>
            </a:r>
          </a:p>
          <a:p>
            <a:pPr>
              <a:buNone/>
            </a:pPr>
            <a:r>
              <a:rPr lang="ar-IQ" dirty="0" smtClean="0"/>
              <a:t>3-لا يزيد وزنها عن 450غم ولا يقل عن 410 غم </a:t>
            </a:r>
          </a:p>
          <a:p>
            <a:pPr>
              <a:buNone/>
            </a:pPr>
            <a:r>
              <a:rPr lang="ar-IQ" dirty="0" smtClean="0"/>
              <a:t>4-</a:t>
            </a:r>
            <a:r>
              <a:rPr lang="ar-IQ" dirty="0" err="1" smtClean="0"/>
              <a:t>لايزيد</a:t>
            </a:r>
            <a:r>
              <a:rPr lang="ar-IQ" dirty="0" smtClean="0"/>
              <a:t> محيط دائرة الكرة عن 70سم ولا يقل عن 68سم</a:t>
            </a:r>
          </a:p>
          <a:p>
            <a:pPr>
              <a:buNone/>
            </a:pPr>
            <a:r>
              <a:rPr lang="ar-IQ" dirty="0" smtClean="0"/>
              <a:t>5-</a:t>
            </a:r>
            <a:r>
              <a:rPr lang="ar-IQ" dirty="0" err="1" smtClean="0"/>
              <a:t>ان</a:t>
            </a:r>
            <a:r>
              <a:rPr lang="ar-IQ" dirty="0" smtClean="0"/>
              <a:t> يكون ضغط الهواء الجوي بين (1.1-0.6)ضغط جوي وهو </a:t>
            </a:r>
            <a:r>
              <a:rPr lang="ar-IQ" dirty="0" err="1" smtClean="0"/>
              <a:t>مايوازي</a:t>
            </a:r>
            <a:r>
              <a:rPr lang="ar-IQ" dirty="0" smtClean="0"/>
              <a:t> (1.100-600غم سم2 عند سطح البحر 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المادة الثالثة</a:t>
            </a:r>
            <a:br>
              <a:rPr lang="ar-IQ" dirty="0" smtClean="0"/>
            </a:br>
            <a:r>
              <a:rPr lang="ar-IQ" dirty="0" smtClean="0"/>
              <a:t>عدد اللاعبين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تلعب المباراة بين فريقين يتكون كل فريق منهما من (11) لاعب احدهم حارس مرمى </a:t>
            </a:r>
          </a:p>
          <a:p>
            <a:r>
              <a:rPr lang="ar-IQ" dirty="0" smtClean="0"/>
              <a:t>لا يمكن البدء بالمباراة </a:t>
            </a:r>
            <a:r>
              <a:rPr lang="ar-IQ" dirty="0" err="1" smtClean="0"/>
              <a:t>اذا</a:t>
            </a:r>
            <a:r>
              <a:rPr lang="ar-IQ" dirty="0" smtClean="0"/>
              <a:t> كان عدد لاعبي احد الفريقين يقل عن (7) لاعبين </a:t>
            </a:r>
          </a:p>
          <a:p>
            <a:r>
              <a:rPr lang="ar-IQ" dirty="0" smtClean="0"/>
              <a:t>عد البدلاء (3) 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المادة الرابعة </a:t>
            </a:r>
            <a:br>
              <a:rPr lang="ar-IQ" dirty="0" smtClean="0"/>
            </a:br>
            <a:r>
              <a:rPr lang="ar-IQ" dirty="0" smtClean="0"/>
              <a:t>معدات اللاعبين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المعدات </a:t>
            </a:r>
            <a:r>
              <a:rPr lang="ar-IQ" dirty="0" err="1" smtClean="0"/>
              <a:t>الاساسية</a:t>
            </a:r>
            <a:r>
              <a:rPr lang="ar-IQ" dirty="0" smtClean="0"/>
              <a:t> </a:t>
            </a:r>
          </a:p>
          <a:p>
            <a:r>
              <a:rPr lang="ar-IQ" dirty="0" err="1" smtClean="0"/>
              <a:t>فانيلة</a:t>
            </a:r>
            <a:r>
              <a:rPr lang="ar-IQ" dirty="0" smtClean="0"/>
              <a:t> </a:t>
            </a:r>
            <a:r>
              <a:rPr lang="ar-IQ" dirty="0" err="1" smtClean="0"/>
              <a:t>او</a:t>
            </a:r>
            <a:r>
              <a:rPr lang="ar-IQ" dirty="0" smtClean="0"/>
              <a:t> قميص </a:t>
            </a:r>
            <a:r>
              <a:rPr lang="ar-IQ" dirty="0" err="1" smtClean="0"/>
              <a:t>باكمام</a:t>
            </a:r>
            <a:r>
              <a:rPr lang="ar-IQ" dirty="0" smtClean="0"/>
              <a:t> </a:t>
            </a:r>
          </a:p>
          <a:p>
            <a:r>
              <a:rPr lang="ar-IQ" dirty="0" smtClean="0"/>
              <a:t>سراويل (</a:t>
            </a:r>
            <a:r>
              <a:rPr lang="ar-IQ" dirty="0" err="1" smtClean="0"/>
              <a:t>شورت</a:t>
            </a:r>
            <a:r>
              <a:rPr lang="ar-IQ" dirty="0" smtClean="0"/>
              <a:t>) </a:t>
            </a:r>
          </a:p>
          <a:p>
            <a:r>
              <a:rPr lang="ar-IQ" dirty="0" err="1" smtClean="0"/>
              <a:t>جوراب</a:t>
            </a:r>
            <a:endParaRPr lang="ar-IQ" dirty="0" smtClean="0"/>
          </a:p>
          <a:p>
            <a:r>
              <a:rPr lang="ar-IQ" dirty="0" smtClean="0"/>
              <a:t>واقيات الساقين</a:t>
            </a:r>
          </a:p>
          <a:p>
            <a:r>
              <a:rPr lang="ar-IQ" dirty="0" smtClean="0"/>
              <a:t>حذاء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المادة الخامسة </a:t>
            </a:r>
            <a:br>
              <a:rPr lang="ar-IQ" dirty="0" smtClean="0"/>
            </a:br>
            <a:r>
              <a:rPr lang="ar-IQ" dirty="0" smtClean="0"/>
              <a:t>الحكم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تدار كل مباراة بواسطة حكم له السلطة المطلقة في تطبيق قانون اللعبة وذلك فيما يتعلق بالمباراة التي يتم تعيينه فيها وله صلاحيات وواجبات </a:t>
            </a:r>
            <a:r>
              <a:rPr lang="ar-IQ" dirty="0" err="1" smtClean="0"/>
              <a:t>كثيره</a:t>
            </a:r>
            <a:r>
              <a:rPr lang="ar-IQ" dirty="0" smtClean="0"/>
              <a:t> </a:t>
            </a: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المادة السادسة </a:t>
            </a:r>
            <a:br>
              <a:rPr lang="ar-IQ" dirty="0" smtClean="0"/>
            </a:br>
            <a:r>
              <a:rPr lang="ar-IQ" smtClean="0"/>
              <a:t>الحكام المساعدون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228</Words>
  <Application>Microsoft Office PowerPoint</Application>
  <PresentationFormat>عرض على الشاشة (3:4)‏</PresentationFormat>
  <Paragraphs>66</Paragraphs>
  <Slides>8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قانون كرة القدم الدولي </vt:lpstr>
      <vt:lpstr>ميدان الملعب </vt:lpstr>
      <vt:lpstr>الشريحة 3</vt:lpstr>
      <vt:lpstr>المادة الثانية الكرة  </vt:lpstr>
      <vt:lpstr>المادة الثالثة عدد اللاعبين</vt:lpstr>
      <vt:lpstr>المادة الرابعة  معدات اللاعبين</vt:lpstr>
      <vt:lpstr>المادة الخامسة  الحكم </vt:lpstr>
      <vt:lpstr>المادة السادسة  الحكام المساعدون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قانون كرة القدم الدولي</dc:title>
  <dc:creator>hp</dc:creator>
  <cp:lastModifiedBy>hp</cp:lastModifiedBy>
  <cp:revision>3</cp:revision>
  <dcterms:created xsi:type="dcterms:W3CDTF">2018-12-14T17:02:36Z</dcterms:created>
  <dcterms:modified xsi:type="dcterms:W3CDTF">2018-12-14T17:29:27Z</dcterms:modified>
</cp:coreProperties>
</file>